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>
  <p:sldMasterIdLst>
    <p:sldMasterId id="2147483672" r:id="rId1"/>
  </p:sldMasterIdLst>
  <p:notesMasterIdLst>
    <p:notesMasterId r:id="rId3"/>
  </p:notesMasterIdLst>
  <p:sldIdLst>
    <p:sldId id="258" r:id="rId2"/>
  </p:sldIdLst>
  <p:sldSz cx="16256000" cy="9144000"/>
  <p:notesSz cx="9363075" cy="7077075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54864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109728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64592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219456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743200" algn="l" defTabSz="109728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3291840" algn="l" defTabSz="109728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840480" algn="l" defTabSz="109728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4389120" algn="l" defTabSz="109728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rlene Smalls" initials="AS" lastIdx="1" clrIdx="0">
    <p:extLst>
      <p:ext uri="{19B8F6BF-5375-455C-9EA6-DF929625EA0E}">
        <p15:presenceInfo xmlns:p15="http://schemas.microsoft.com/office/powerpoint/2012/main" userId="7906e5547147a47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8" autoAdjust="0"/>
    <p:restoredTop sz="93080" autoAdjust="0"/>
  </p:normalViewPr>
  <p:slideViewPr>
    <p:cSldViewPr snapToGrid="0">
      <p:cViewPr varScale="1">
        <p:scale>
          <a:sx n="42" d="100"/>
          <a:sy n="42" d="100"/>
        </p:scale>
        <p:origin x="91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tags" Target="tags/tag1.xml"/><Relationship Id="rId9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3-11-07T19:47:10.789" idx="1">
    <p:pos x="10" y="10"/>
    <p:text/>
    <p:extLst>
      <p:ext uri="{C676402C-5697-4E1C-873F-D02D1690AC5C}">
        <p15:threadingInfo xmlns:p15="http://schemas.microsoft.com/office/powerpoint/2012/main" timeZoneBias="30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57753" cy="3551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03223" y="0"/>
            <a:ext cx="4057753" cy="3551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A37212-028E-4052-842C-FCE1E1A178BE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59050" y="884238"/>
            <a:ext cx="4244975" cy="2389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6728" y="3405348"/>
            <a:ext cx="7489620" cy="278739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21901"/>
            <a:ext cx="4057753" cy="3551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303223" y="6721901"/>
            <a:ext cx="4057753" cy="3551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1BF33D-B980-41FD-9A40-99EEF5E23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301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1pPr>
    <a:lvl2pPr marL="54864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2pPr>
    <a:lvl3pPr marL="109728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3pPr>
    <a:lvl4pPr marL="164592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4pPr>
    <a:lvl5pPr marL="219456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5pPr>
    <a:lvl6pPr marL="274320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59050" y="884238"/>
            <a:ext cx="4244975" cy="23891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BF33D-B980-41FD-9A40-99EEF5E2387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653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2000" y="1496484"/>
            <a:ext cx="121920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2000" y="4802717"/>
            <a:ext cx="121920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C3C15B-492D-42BC-9369-327C86DE7DE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930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08C022-5438-4BD2-B9B5-3220866F7E9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594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633200" y="486834"/>
            <a:ext cx="3505200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486834"/>
            <a:ext cx="10312400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7F2D50-6028-45DE-8697-19DC0E7462E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887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D902EC-44E5-4F37-B6AD-A33B2584855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91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9133" y="2279652"/>
            <a:ext cx="140208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9133" y="6119285"/>
            <a:ext cx="140208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95759B-9DBF-4446-B55B-815E02C9CA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761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434167"/>
            <a:ext cx="690880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2434167"/>
            <a:ext cx="690880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B9E830-71F7-4798-BB7D-6EBFD6EC808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959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486834"/>
            <a:ext cx="14020800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9718" y="2241551"/>
            <a:ext cx="6877049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9718" y="3340100"/>
            <a:ext cx="6877049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29600" y="2241551"/>
            <a:ext cx="6910917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29600" y="3340100"/>
            <a:ext cx="6910917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4D198B-5489-4901-8AB1-23E44ED7267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790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822570-B686-4895-8D95-0DAF76E364D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010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24CFF-B7ED-4675-BE78-EC82777651A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77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8" y="609600"/>
            <a:ext cx="5242983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0917" y="1316567"/>
            <a:ext cx="822960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718" y="2743200"/>
            <a:ext cx="5242983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2EAF12-A498-4C00-91D8-ADC07CE04BF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080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8" y="609600"/>
            <a:ext cx="5242983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10917" y="1316567"/>
            <a:ext cx="8229600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718" y="2743200"/>
            <a:ext cx="5242983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96BD85-FB5E-466F-A155-A470D8FFAB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726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7600" y="486834"/>
            <a:ext cx="140208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7600" y="2434167"/>
            <a:ext cx="140208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7600" y="8475134"/>
            <a:ext cx="36576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11/7/2013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84800" y="8475134"/>
            <a:ext cx="54864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8475134"/>
            <a:ext cx="36576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1F776BC-9746-41A9-9E38-7F791675A3B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33" y="-48684"/>
            <a:ext cx="16247533" cy="9199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7460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10" Type="http://schemas.openxmlformats.org/officeDocument/2006/relationships/comments" Target="../comments/comment1.xml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1952367" y="312939"/>
            <a:ext cx="11435023" cy="809807"/>
          </a:xfrm>
        </p:spPr>
        <p:txBody>
          <a:bodyPr>
            <a:normAutofit fontScale="90000"/>
          </a:bodyPr>
          <a:lstStyle/>
          <a:p>
            <a:pPr algn="l" eaLnBrk="1" hangingPunct="1">
              <a:tabLst>
                <a:tab pos="6796088" algn="l"/>
                <a:tab pos="8056563" algn="l"/>
              </a:tabLst>
            </a:pPr>
            <a:r>
              <a:rPr lang="en-US" sz="5300" b="1" dirty="0" err="1"/>
              <a:t>Gyn</a:t>
            </a:r>
            <a:r>
              <a:rPr lang="en-US" sz="5300" b="1" dirty="0"/>
              <a:t> Exam Basics in Patients with Disabilities</a:t>
            </a:r>
            <a:br>
              <a:rPr lang="en-US" sz="5300" b="1" dirty="0"/>
            </a:br>
            <a:r>
              <a:rPr lang="en-US" sz="5300" b="1" dirty="0" err="1"/>
              <a:t>Dr</a:t>
            </a:r>
            <a:r>
              <a:rPr lang="en-US" sz="5300" b="1" dirty="0"/>
              <a:t> Arlene Smalls Ob </a:t>
            </a:r>
            <a:r>
              <a:rPr lang="en-US" sz="5300" b="1" dirty="0" err="1"/>
              <a:t>Gyn</a:t>
            </a:r>
            <a:r>
              <a:rPr lang="en-US" sz="5300" b="1" dirty="0"/>
              <a:t>, Christiana Care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/>
          </a:p>
        </p:txBody>
      </p:sp>
      <p:sp>
        <p:nvSpPr>
          <p:cNvPr id="2051" name="Text Placeholder 7"/>
          <p:cNvSpPr>
            <a:spLocks noGrp="1"/>
          </p:cNvSpPr>
          <p:nvPr>
            <p:ph type="body" idx="1"/>
          </p:nvPr>
        </p:nvSpPr>
        <p:spPr>
          <a:xfrm>
            <a:off x="0" y="345989"/>
            <a:ext cx="7957751" cy="5107361"/>
          </a:xfrm>
        </p:spPr>
        <p:txBody>
          <a:bodyPr>
            <a:normAutofit lnSpcReduction="10000"/>
          </a:bodyPr>
          <a:lstStyle/>
          <a:p>
            <a:endParaRPr lang="en-US" dirty="0" smtClean="0">
              <a:latin typeface="Calibri Light" panose="020F0302020204030204" pitchFamily="34" charset="0"/>
            </a:endParaRPr>
          </a:p>
          <a:p>
            <a:r>
              <a:rPr lang="en-US" sz="3800" i="1" dirty="0" smtClean="0">
                <a:latin typeface="+mj-lt"/>
              </a:rPr>
              <a:t>Gyn Exam Essentials: Patient Comfort, </a:t>
            </a:r>
            <a:r>
              <a:rPr lang="en-US" sz="3800" i="1" dirty="0">
                <a:latin typeface="+mj-lt"/>
              </a:rPr>
              <a:t> </a:t>
            </a:r>
            <a:r>
              <a:rPr lang="en-US" sz="3800" i="1" dirty="0" smtClean="0">
                <a:latin typeface="+mj-lt"/>
              </a:rPr>
              <a:t>  </a:t>
            </a:r>
            <a:r>
              <a:rPr lang="en-US" sz="3800" i="1" dirty="0" smtClean="0">
                <a:latin typeface="+mj-lt"/>
              </a:rPr>
              <a:t>Have </a:t>
            </a:r>
            <a:r>
              <a:rPr lang="en-US" sz="3800" i="1" dirty="0" smtClean="0">
                <a:latin typeface="+mj-lt"/>
              </a:rPr>
              <a:t>a plan of care for the visit</a:t>
            </a:r>
          </a:p>
          <a:p>
            <a:r>
              <a:rPr lang="en-US" sz="3800" i="1" dirty="0" smtClean="0">
                <a:latin typeface="+mj-lt"/>
              </a:rPr>
              <a:t>Team work (Provider, Patient, Staff) </a:t>
            </a:r>
          </a:p>
          <a:p>
            <a:r>
              <a:rPr lang="en-US" sz="3800" i="1" dirty="0" smtClean="0">
                <a:latin typeface="+mj-lt"/>
              </a:rPr>
              <a:t>Patient Positioning:  Traditional Back,    M or V position, Diamond or Side, or   the Reclined Wheelchair</a:t>
            </a:r>
          </a:p>
          <a:p>
            <a:r>
              <a:rPr lang="en-US" sz="3800" i="1" dirty="0" smtClean="0">
                <a:latin typeface="+mj-lt"/>
              </a:rPr>
              <a:t>Empty Bladder</a:t>
            </a:r>
          </a:p>
          <a:p>
            <a:r>
              <a:rPr lang="en-US" dirty="0" smtClean="0"/>
              <a:t>ACOG </a:t>
            </a:r>
            <a:r>
              <a:rPr lang="en-US" dirty="0" smtClean="0"/>
              <a:t>2011</a:t>
            </a:r>
          </a:p>
        </p:txBody>
      </p:sp>
      <p:pic>
        <p:nvPicPr>
          <p:cNvPr id="2055" name="Content Placeholder 21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118888" y="3435178"/>
            <a:ext cx="2608572" cy="1978758"/>
          </a:xfrm>
        </p:spPr>
      </p:pic>
      <p:sp>
        <p:nvSpPr>
          <p:cNvPr id="2052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7807580" y="664127"/>
            <a:ext cx="8448419" cy="4573291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3600" dirty="0" smtClean="0">
                <a:latin typeface="+mj-lt"/>
              </a:rPr>
              <a:t>Equipment: Exam Bed with Adjustable Height  Leg Supports optional</a:t>
            </a:r>
          </a:p>
          <a:p>
            <a:r>
              <a:rPr lang="en-US" sz="3600" dirty="0" smtClean="0">
                <a:latin typeface="+mj-lt"/>
              </a:rPr>
              <a:t>Patient Lift / Transfer equipment </a:t>
            </a:r>
          </a:p>
          <a:p>
            <a:r>
              <a:rPr lang="en-US" sz="3600" dirty="0" smtClean="0">
                <a:latin typeface="+mj-lt"/>
              </a:rPr>
              <a:t>Speculum(s): Graves</a:t>
            </a:r>
            <a:r>
              <a:rPr lang="en-US" sz="3600" dirty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vs</a:t>
            </a:r>
            <a:r>
              <a:rPr lang="en-US" sz="3600" dirty="0" smtClean="0">
                <a:latin typeface="+mj-lt"/>
              </a:rPr>
              <a:t> Pederson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2053" name="Content Placeholder 12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961611" y="3559669"/>
            <a:ext cx="3095831" cy="2018172"/>
          </a:xfrm>
        </p:spPr>
      </p:pic>
      <p:pic>
        <p:nvPicPr>
          <p:cNvPr id="2054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18884" y="3220945"/>
            <a:ext cx="3137116" cy="24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38616" y="5486400"/>
            <a:ext cx="3138616" cy="294090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79334" y="5486400"/>
            <a:ext cx="3218723" cy="297395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698057" y="5486400"/>
            <a:ext cx="3214305" cy="294090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2916781" y="5413936"/>
            <a:ext cx="3334801" cy="30464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Lorem ipsum dolor sit amet, consectetur adipiscing elit&amp;quot;&quot;/&gt;&lt;property id=&quot;20307&quot; value=&quot;256&quot;/&gt;&lt;/object&gt;&lt;object type=&quot;3&quot; unique_id=&quot;10044&quot;&gt;&lt;property id=&quot;20148&quot; value=&quot;5&quot;/&gt;&lt;property id=&quot;20300&quot; value=&quot;Slide 2 - &amp;quot;Lorem ipsum dolor sit amet, consectetur adipiscing elit&amp;quot;&quot;/&gt;&lt;property id=&quot;20307&quot; value=&quot;257&quot;/&gt;&lt;/object&gt;&lt;object type=&quot;3&quot; unique_id=&quot;10136&quot;&gt;&lt;property id=&quot;20148&quot; value=&quot;5&quot;/&gt;&lt;property id=&quot;20300&quot; value=&quot;Slide 3&quot;/&gt;&lt;property id=&quot;20307&quot; value=&quot;25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1574</TotalTime>
  <Words>75</Words>
  <Application>Microsoft Office PowerPoint</Application>
  <PresentationFormat>Custom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Gyn Exam Basics in Patients with Disabilities Dr Arlene Smalls Ob Gyn, Christiana Care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Oksana Klimova</dc:creator>
  <cp:lastModifiedBy>Arlene Smalls</cp:lastModifiedBy>
  <cp:revision>38</cp:revision>
  <cp:lastPrinted>2013-11-05T04:14:40Z</cp:lastPrinted>
  <dcterms:created xsi:type="dcterms:W3CDTF">2013-10-04T18:51:22Z</dcterms:created>
  <dcterms:modified xsi:type="dcterms:W3CDTF">2013-11-08T01:28:59Z</dcterms:modified>
</cp:coreProperties>
</file>